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11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0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6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5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4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3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4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D28C-D5EC-2846-A9C4-86E5F5BC7370}" type="datetimeFigureOut">
              <a:rPr lang="en-US" smtClean="0"/>
              <a:t>01/02/17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579E-E4E8-2440-9D49-4CE0D2B83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8 at 09.45.0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31111" r="69935" b="12941"/>
          <a:stretch/>
        </p:blipFill>
        <p:spPr>
          <a:xfrm>
            <a:off x="3461004" y="1996439"/>
            <a:ext cx="2057400" cy="32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Duderstadt</dc:creator>
  <cp:lastModifiedBy>Karl Duderstadt</cp:lastModifiedBy>
  <cp:revision>1</cp:revision>
  <dcterms:created xsi:type="dcterms:W3CDTF">2017-02-01T13:39:52Z</dcterms:created>
  <dcterms:modified xsi:type="dcterms:W3CDTF">2017-02-01T13:40:17Z</dcterms:modified>
</cp:coreProperties>
</file>